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0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Financials (CG) 3">
            <a:hlinkClick r:id="" action="ppaction://media"/>
            <a:extLst>
              <a:ext uri="{FF2B5EF4-FFF2-40B4-BE49-F238E27FC236}">
                <a16:creationId xmlns:a16="http://schemas.microsoft.com/office/drawing/2014/main" id="{F0D0207F-18D1-492A-8667-9833CA196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041" y="6247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0"/>
    </mc:Choice>
    <mc:Fallback xmlns=""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71.41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0"/>
    </mc:Choice>
    <mc:Fallback xmlns=""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131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0"/>
    </mc:Choice>
    <mc:Fallback xmlns=""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5" name="Finances (CG) 1">
            <a:hlinkClick r:id="" action="ppaction://media"/>
            <a:extLst>
              <a:ext uri="{FF2B5EF4-FFF2-40B4-BE49-F238E27FC236}">
                <a16:creationId xmlns:a16="http://schemas.microsoft.com/office/drawing/2014/main" id="{5AE1DEC5-72A0-40DC-8554-D3B0A5EAB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1215" y="6213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0"/>
    </mc:Choice>
    <mc:Fallback xmlns=""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  <p:pic>
        <p:nvPicPr>
          <p:cNvPr id="2" name="(CG) Financials 2">
            <a:hlinkClick r:id="" action="ppaction://media"/>
            <a:extLst>
              <a:ext uri="{FF2B5EF4-FFF2-40B4-BE49-F238E27FC236}">
                <a16:creationId xmlns:a16="http://schemas.microsoft.com/office/drawing/2014/main" id="{64DADBED-6061-4CD8-A857-5C38551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78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0"/>
    </mc:Choice>
    <mc:Fallback xmlns=""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3400</TotalTime>
  <Words>425</Words>
  <Application>Microsoft Office PowerPoint</Application>
  <PresentationFormat>Widescreen</PresentationFormat>
  <Paragraphs>102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stiaan gerber</cp:lastModifiedBy>
  <cp:revision>218</cp:revision>
  <dcterms:created xsi:type="dcterms:W3CDTF">2019-01-14T06:35:35Z</dcterms:created>
  <dcterms:modified xsi:type="dcterms:W3CDTF">2020-11-15T15:52:35Z</dcterms:modified>
</cp:coreProperties>
</file>